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62" r:id="rId7"/>
    <p:sldId id="267" r:id="rId8"/>
    <p:sldId id="269" r:id="rId9"/>
    <p:sldId id="275" r:id="rId10"/>
    <p:sldId id="268" r:id="rId11"/>
    <p:sldId id="274" r:id="rId12"/>
    <p:sldId id="261" r:id="rId13"/>
    <p:sldId id="270" r:id="rId14"/>
    <p:sldId id="271" r:id="rId15"/>
    <p:sldId id="272" r:id="rId16"/>
    <p:sldId id="258" r:id="rId17"/>
    <p:sldId id="264" r:id="rId18"/>
    <p:sldId id="273" r:id="rId1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64" autoAdjust="0"/>
    <p:restoredTop sz="94660"/>
  </p:normalViewPr>
  <p:slideViewPr>
    <p:cSldViewPr snapToGrid="0">
      <p:cViewPr varScale="1">
        <p:scale>
          <a:sx n="74" d="100"/>
          <a:sy n="74" d="100"/>
        </p:scale>
        <p:origin x="8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3.png>
</file>

<file path=ppt/media/image4.png>
</file>

<file path=ppt/media/image5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24587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9077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7409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87686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8958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8483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11119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1366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9544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84105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03216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349170-C236-4696-A911-40E60A982AC4}" type="datetimeFigureOut">
              <a:rPr lang="es-MX" smtClean="0"/>
              <a:t>29/11/2015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46BE0-64EA-4C29-86C0-7C8FFF217FF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62584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 rot="10800000" flipV="1">
            <a:off x="2513123" y="4917053"/>
            <a:ext cx="80762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Bienvenido a la presentación de </a:t>
            </a:r>
            <a:r>
              <a:rPr lang="es-MX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MyBody</a:t>
            </a:r>
            <a:r>
              <a:rPr lang="es-MX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s-MX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Gym</a:t>
            </a:r>
            <a:r>
              <a:rPr lang="es-MX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Management Software, el sistema para la administración de gimnasios mas fácil de usar y que le ayudará con muchos aspectos de su negocio.</a:t>
            </a:r>
            <a:endParaRPr lang="es-MX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331" y="379180"/>
            <a:ext cx="4143375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0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27690" cy="6858001"/>
          </a:xfrm>
          <a:prstGeom prst="rect">
            <a:avLst/>
          </a:prstGeom>
        </p:spPr>
      </p:pic>
      <p:sp>
        <p:nvSpPr>
          <p:cNvPr id="5" name="Flecha abajo 4"/>
          <p:cNvSpPr/>
          <p:nvPr/>
        </p:nvSpPr>
        <p:spPr>
          <a:xfrm rot="4853880">
            <a:off x="996807" y="1225932"/>
            <a:ext cx="621500" cy="6709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CuadroTexto 5"/>
          <p:cNvSpPr txBox="1"/>
          <p:nvPr/>
        </p:nvSpPr>
        <p:spPr>
          <a:xfrm>
            <a:off x="1727931" y="1376741"/>
            <a:ext cx="10399759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MX" dirty="0" smtClean="0"/>
              <a:t>En </a:t>
            </a:r>
            <a:r>
              <a:rPr lang="es-MX" dirty="0" smtClean="0"/>
              <a:t>la pestaña “Rutina” el </a:t>
            </a:r>
            <a:r>
              <a:rPr lang="es-MX" dirty="0" smtClean="0"/>
              <a:t>socio puede consultar su rutina</a:t>
            </a:r>
            <a:endParaRPr lang="es-MX" dirty="0"/>
          </a:p>
        </p:txBody>
      </p:sp>
      <p:sp>
        <p:nvSpPr>
          <p:cNvPr id="7" name="Flecha abajo 6"/>
          <p:cNvSpPr/>
          <p:nvPr/>
        </p:nvSpPr>
        <p:spPr>
          <a:xfrm rot="5623125">
            <a:off x="2544253" y="2516594"/>
            <a:ext cx="621500" cy="6709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8812" y="3023857"/>
            <a:ext cx="245057" cy="3839221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3275377" y="2654525"/>
            <a:ext cx="8852313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MX" dirty="0" smtClean="0"/>
              <a:t>La rutina puede enviarse al correo del socio, haciendo clic aquí.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58627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Vista previa del correo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85" y="471185"/>
            <a:ext cx="10433748" cy="61135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25210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311" y="858129"/>
            <a:ext cx="8399657" cy="502216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3" name="CuadroTexto 2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Automatizar los pagos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7830372" y="476112"/>
            <a:ext cx="227266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 smtClean="0">
                <a:solidFill>
                  <a:schemeClr val="bg1"/>
                </a:solidFill>
              </a:rPr>
              <a:t>Además de proporcionarle un menú muy ordenado y fácil de comprender, </a:t>
            </a:r>
            <a:r>
              <a:rPr lang="es-MX" sz="1600" dirty="0" err="1" smtClean="0">
                <a:solidFill>
                  <a:schemeClr val="bg1"/>
                </a:solidFill>
              </a:rPr>
              <a:t>MyBody</a:t>
            </a:r>
            <a:r>
              <a:rPr lang="es-MX" sz="1600" dirty="0" smtClean="0">
                <a:solidFill>
                  <a:schemeClr val="bg1"/>
                </a:solidFill>
              </a:rPr>
              <a:t> organiza el calendario de pagos por usted. </a:t>
            </a:r>
          </a:p>
          <a:p>
            <a:endParaRPr lang="es-MX" sz="1600" dirty="0" smtClean="0">
              <a:solidFill>
                <a:schemeClr val="bg1"/>
              </a:solidFill>
            </a:endParaRPr>
          </a:p>
          <a:p>
            <a:r>
              <a:rPr lang="es-MX" sz="1600" dirty="0" smtClean="0">
                <a:solidFill>
                  <a:schemeClr val="bg1"/>
                </a:solidFill>
              </a:rPr>
              <a:t>Esto significa que puede olvidarse de anotar la fecha del próximo pago de los socios, por que el sistema realiza esta tarea automáticamente.</a:t>
            </a:r>
          </a:p>
          <a:p>
            <a:endParaRPr lang="es-MX" sz="1600" dirty="0" smtClean="0">
              <a:solidFill>
                <a:schemeClr val="bg1"/>
              </a:solidFill>
            </a:endParaRPr>
          </a:p>
          <a:p>
            <a:r>
              <a:rPr lang="es-MX" sz="1600" dirty="0" smtClean="0">
                <a:solidFill>
                  <a:schemeClr val="bg1"/>
                </a:solidFill>
              </a:rPr>
              <a:t>Usted podrá consultar esa información en el catalogo de socios.</a:t>
            </a:r>
          </a:p>
          <a:p>
            <a:endParaRPr lang="es-MX" sz="1600" dirty="0" smtClean="0">
              <a:solidFill>
                <a:schemeClr val="bg1"/>
              </a:solidFill>
            </a:endParaRPr>
          </a:p>
          <a:p>
            <a:r>
              <a:rPr lang="es-MX" sz="1600" dirty="0" smtClean="0">
                <a:solidFill>
                  <a:schemeClr val="bg1"/>
                </a:solidFill>
              </a:rPr>
              <a:t>También los socios verán esta información cada vez que registren su asistencia.</a:t>
            </a:r>
          </a:p>
        </p:txBody>
      </p:sp>
    </p:spTree>
    <p:extLst>
      <p:ext uri="{BB962C8B-B14F-4D97-AF65-F5344CB8AC3E}">
        <p14:creationId xmlns:p14="http://schemas.microsoft.com/office/powerpoint/2010/main" val="73680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4" y="759655"/>
            <a:ext cx="7713014" cy="515174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6" name="CuadroTexto 5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Administrar la rutina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7148187" y="959813"/>
            <a:ext cx="22726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 smtClean="0">
                <a:solidFill>
                  <a:schemeClr val="bg1"/>
                </a:solidFill>
              </a:rPr>
              <a:t>Si en su gimnasio cuenta con instructores, ellos pueden crear rutinas personalizadas o rutinas generales para sus socios.</a:t>
            </a:r>
          </a:p>
          <a:p>
            <a:endParaRPr lang="es-MX" sz="1600" dirty="0">
              <a:solidFill>
                <a:schemeClr val="bg1"/>
              </a:solidFill>
            </a:endParaRPr>
          </a:p>
          <a:p>
            <a:r>
              <a:rPr lang="es-MX" sz="1600" dirty="0" err="1" smtClean="0">
                <a:solidFill>
                  <a:schemeClr val="bg1"/>
                </a:solidFill>
              </a:rPr>
              <a:t>MyBody</a:t>
            </a:r>
            <a:r>
              <a:rPr lang="es-MX" sz="1600" dirty="0" smtClean="0">
                <a:solidFill>
                  <a:schemeClr val="bg1"/>
                </a:solidFill>
              </a:rPr>
              <a:t> puede asignar rutinas a sus socios, esta rutina será visualizada por el socio cada vez que registre su asistencia, e incluso, puede enviar la lista de ejercicios por correo, de esta manera esta ofreciendo una prestación mas en su negocio.</a:t>
            </a:r>
          </a:p>
        </p:txBody>
      </p:sp>
    </p:spTree>
    <p:extLst>
      <p:ext uri="{BB962C8B-B14F-4D97-AF65-F5344CB8AC3E}">
        <p14:creationId xmlns:p14="http://schemas.microsoft.com/office/powerpoint/2010/main" val="1164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Administrar el inventario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159" y="844062"/>
            <a:ext cx="7589767" cy="485457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7" name="CuadroTexto 6"/>
          <p:cNvSpPr txBox="1"/>
          <p:nvPr/>
        </p:nvSpPr>
        <p:spPr>
          <a:xfrm>
            <a:off x="7405351" y="1009190"/>
            <a:ext cx="22726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 smtClean="0">
                <a:solidFill>
                  <a:schemeClr val="bg1"/>
                </a:solidFill>
              </a:rPr>
              <a:t>Si usted vende productos en su negocio, también podrá aprovechar esta característica.</a:t>
            </a:r>
          </a:p>
          <a:p>
            <a:endParaRPr lang="es-MX" sz="1600" dirty="0">
              <a:solidFill>
                <a:schemeClr val="bg1"/>
              </a:solidFill>
            </a:endParaRPr>
          </a:p>
          <a:p>
            <a:r>
              <a:rPr lang="es-MX" sz="1600" dirty="0" err="1" smtClean="0">
                <a:solidFill>
                  <a:schemeClr val="bg1"/>
                </a:solidFill>
              </a:rPr>
              <a:t>MyBody</a:t>
            </a:r>
            <a:r>
              <a:rPr lang="es-MX" sz="1600" dirty="0" smtClean="0">
                <a:solidFill>
                  <a:schemeClr val="bg1"/>
                </a:solidFill>
              </a:rPr>
              <a:t> tiene un catalogo de productos donde puede definir el precio de las proteínas, bebidas </a:t>
            </a:r>
            <a:r>
              <a:rPr lang="es-MX" sz="1600" dirty="0" err="1" smtClean="0">
                <a:solidFill>
                  <a:schemeClr val="bg1"/>
                </a:solidFill>
              </a:rPr>
              <a:t>energizantes</a:t>
            </a:r>
            <a:r>
              <a:rPr lang="es-MX" sz="1600" dirty="0" smtClean="0">
                <a:solidFill>
                  <a:schemeClr val="bg1"/>
                </a:solidFill>
              </a:rPr>
              <a:t>, suplementos y todo lo que usted venda.</a:t>
            </a:r>
          </a:p>
          <a:p>
            <a:endParaRPr lang="es-MX" sz="1600" dirty="0">
              <a:solidFill>
                <a:schemeClr val="bg1"/>
              </a:solidFill>
            </a:endParaRPr>
          </a:p>
          <a:p>
            <a:r>
              <a:rPr lang="es-MX" sz="1600" dirty="0" smtClean="0">
                <a:solidFill>
                  <a:schemeClr val="bg1"/>
                </a:solidFill>
              </a:rPr>
              <a:t>Además mantiene un control de existencias y alertas que le ayudaran a mantener ordenado su inventario de productos. </a:t>
            </a:r>
          </a:p>
        </p:txBody>
      </p:sp>
    </p:spTree>
    <p:extLst>
      <p:ext uri="{BB962C8B-B14F-4D97-AF65-F5344CB8AC3E}">
        <p14:creationId xmlns:p14="http://schemas.microsoft.com/office/powerpoint/2010/main" val="375757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Administrar las ventas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219" y="666969"/>
            <a:ext cx="8227475" cy="453807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8" name="CuadroTexto 7"/>
          <p:cNvSpPr txBox="1"/>
          <p:nvPr/>
        </p:nvSpPr>
        <p:spPr>
          <a:xfrm>
            <a:off x="7716235" y="896649"/>
            <a:ext cx="22726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 smtClean="0">
                <a:solidFill>
                  <a:schemeClr val="bg1"/>
                </a:solidFill>
              </a:rPr>
              <a:t>Vender un producto nunca fue tan fácil, tan solo indique al sistema quien es el socio y cual es el producto a vender y </a:t>
            </a:r>
            <a:r>
              <a:rPr lang="es-MX" sz="1600" dirty="0" err="1" smtClean="0">
                <a:solidFill>
                  <a:schemeClr val="bg1"/>
                </a:solidFill>
              </a:rPr>
              <a:t>MyBody</a:t>
            </a:r>
            <a:r>
              <a:rPr lang="es-MX" sz="1600" dirty="0" smtClean="0">
                <a:solidFill>
                  <a:schemeClr val="bg1"/>
                </a:solidFill>
              </a:rPr>
              <a:t> le dirá cuanto debe cobrar. </a:t>
            </a:r>
          </a:p>
          <a:p>
            <a:endParaRPr lang="es-MX" sz="1600" dirty="0">
              <a:solidFill>
                <a:schemeClr val="bg1"/>
              </a:solidFill>
            </a:endParaRPr>
          </a:p>
          <a:p>
            <a:r>
              <a:rPr lang="es-MX" sz="1600" dirty="0" smtClean="0">
                <a:solidFill>
                  <a:schemeClr val="bg1"/>
                </a:solidFill>
              </a:rPr>
              <a:t>Este modulo esta enlazado con el inventario y también tendrá la opción de dejar el pago pendiente.</a:t>
            </a:r>
          </a:p>
          <a:p>
            <a:endParaRPr lang="es-MX" sz="1600" dirty="0">
              <a:solidFill>
                <a:schemeClr val="bg1"/>
              </a:solidFill>
            </a:endParaRPr>
          </a:p>
          <a:p>
            <a:r>
              <a:rPr lang="es-MX" sz="1600" dirty="0" smtClean="0">
                <a:solidFill>
                  <a:schemeClr val="bg1"/>
                </a:solidFill>
              </a:rPr>
              <a:t>Los adeudos de los socios se visualizan cada vez que registran su asistencia.</a:t>
            </a:r>
          </a:p>
        </p:txBody>
      </p:sp>
    </p:spTree>
    <p:extLst>
      <p:ext uri="{BB962C8B-B14F-4D97-AF65-F5344CB8AC3E}">
        <p14:creationId xmlns:p14="http://schemas.microsoft.com/office/powerpoint/2010/main" val="389125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230855" y="417341"/>
            <a:ext cx="4984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Ellos ya están utilizando </a:t>
            </a:r>
            <a:r>
              <a:rPr lang="es-MX" dirty="0" err="1" smtClean="0">
                <a:solidFill>
                  <a:schemeClr val="bg1"/>
                </a:solidFill>
              </a:rPr>
              <a:t>MyBody</a:t>
            </a:r>
            <a:r>
              <a:rPr lang="es-MX" dirty="0" smtClean="0">
                <a:solidFill>
                  <a:schemeClr val="bg1"/>
                </a:solidFill>
              </a:rPr>
              <a:t> </a:t>
            </a:r>
            <a:r>
              <a:rPr lang="es-MX" dirty="0" err="1" smtClean="0">
                <a:solidFill>
                  <a:schemeClr val="bg1"/>
                </a:solidFill>
              </a:rPr>
              <a:t>Gym</a:t>
            </a:r>
            <a:r>
              <a:rPr lang="es-MX" dirty="0" smtClean="0">
                <a:solidFill>
                  <a:schemeClr val="bg1"/>
                </a:solidFill>
              </a:rPr>
              <a:t> Management Software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Casos de éxito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246" y="2630621"/>
            <a:ext cx="8705850" cy="37909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026" name="Picture 2" descr="http://progresohoy.com/imagenes/032014/1703201435247285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705" y="498506"/>
            <a:ext cx="4240713" cy="316256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/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62" y="1198104"/>
            <a:ext cx="5079848" cy="143251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51352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05218" y="1255595"/>
            <a:ext cx="87072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 smtClean="0">
                <a:solidFill>
                  <a:schemeClr val="bg1"/>
                </a:solidFill>
              </a:rPr>
              <a:t>MyBody</a:t>
            </a:r>
            <a:r>
              <a:rPr lang="es-MX" dirty="0" smtClean="0">
                <a:solidFill>
                  <a:schemeClr val="bg1"/>
                </a:solidFill>
              </a:rPr>
              <a:t> </a:t>
            </a:r>
            <a:r>
              <a:rPr lang="es-MX" dirty="0" err="1" smtClean="0">
                <a:solidFill>
                  <a:schemeClr val="bg1"/>
                </a:solidFill>
              </a:rPr>
              <a:t>Gym</a:t>
            </a:r>
            <a:r>
              <a:rPr lang="es-MX" dirty="0" smtClean="0">
                <a:solidFill>
                  <a:schemeClr val="bg1"/>
                </a:solidFill>
              </a:rPr>
              <a:t> Management Software incluye lo siguiente:</a:t>
            </a:r>
          </a:p>
          <a:p>
            <a:endParaRPr lang="es-MX" dirty="0">
              <a:solidFill>
                <a:schemeClr val="bg1"/>
              </a:solidFill>
            </a:endParaRPr>
          </a:p>
          <a:p>
            <a:endParaRPr lang="es-MX" dirty="0" smtClean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Lector de huellas digitales compatible </a:t>
            </a:r>
            <a:r>
              <a:rPr lang="es-MX" dirty="0" err="1" smtClean="0">
                <a:solidFill>
                  <a:schemeClr val="bg1"/>
                </a:solidFill>
              </a:rPr>
              <a:t>DigitalPersona</a:t>
            </a:r>
            <a:r>
              <a:rPr lang="es-MX" dirty="0" smtClean="0">
                <a:solidFill>
                  <a:schemeClr val="bg1"/>
                </a:solidFill>
              </a:rPr>
              <a:t>.</a:t>
            </a:r>
            <a:endParaRPr lang="es-MX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Cámara Web </a:t>
            </a:r>
            <a:r>
              <a:rPr lang="es-MX" dirty="0" smtClean="0">
                <a:solidFill>
                  <a:schemeClr val="bg1"/>
                </a:solidFill>
              </a:rPr>
              <a:t>compatible.</a:t>
            </a:r>
            <a:endParaRPr lang="es-MX" dirty="0" smtClean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Disco de instalación.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Instalación del programa y capacitación de usuarios.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Soporte técnico telefónico y remoto por 6 meses.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Actualizaciones futuras del sistema por 6 meses.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Adaptación de su logotipo al programa.</a:t>
            </a:r>
          </a:p>
          <a:p>
            <a:pPr marL="342900" indent="-342900">
              <a:buFont typeface="+mj-lt"/>
              <a:buAutoNum type="arabicPeriod"/>
            </a:pPr>
            <a:endParaRPr lang="es-MX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s-MX" dirty="0" smtClean="0">
              <a:solidFill>
                <a:schemeClr val="bg1"/>
              </a:solidFill>
            </a:endParaRPr>
          </a:p>
          <a:p>
            <a:r>
              <a:rPr lang="es-MX" dirty="0" smtClean="0">
                <a:solidFill>
                  <a:schemeClr val="bg1"/>
                </a:solidFill>
              </a:rPr>
              <a:t>La propuesta económica es de </a:t>
            </a:r>
            <a:r>
              <a:rPr lang="es-MX" sz="3600" dirty="0" smtClean="0">
                <a:solidFill>
                  <a:srgbClr val="00B050"/>
                </a:solidFill>
              </a:rPr>
              <a:t>$5,000.00</a:t>
            </a:r>
            <a:r>
              <a:rPr lang="es-MX" dirty="0" smtClean="0">
                <a:solidFill>
                  <a:schemeClr val="bg1"/>
                </a:solidFill>
              </a:rPr>
              <a:t> </a:t>
            </a:r>
            <a:r>
              <a:rPr lang="es-MX" dirty="0" smtClean="0">
                <a:solidFill>
                  <a:schemeClr val="bg1"/>
                </a:solidFill>
              </a:rPr>
              <a:t>MXN</a:t>
            </a:r>
          </a:p>
          <a:p>
            <a:r>
              <a:rPr lang="es-MX" dirty="0" smtClean="0">
                <a:solidFill>
                  <a:schemeClr val="bg1"/>
                </a:solidFill>
              </a:rPr>
              <a:t>Cinco mil pesos </a:t>
            </a:r>
            <a:r>
              <a:rPr lang="es-MX" dirty="0" smtClean="0">
                <a:solidFill>
                  <a:schemeClr val="bg1"/>
                </a:solidFill>
              </a:rPr>
              <a:t>moneda </a:t>
            </a:r>
            <a:r>
              <a:rPr lang="es-MX" dirty="0" smtClean="0">
                <a:solidFill>
                  <a:schemeClr val="bg1"/>
                </a:solidFill>
              </a:rPr>
              <a:t>nacional (Sin Facturación)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Propuesta económica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739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210614" y="1265215"/>
            <a:ext cx="43823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0" dirty="0" smtClean="0">
                <a:solidFill>
                  <a:schemeClr val="bg1"/>
                </a:solidFill>
              </a:rPr>
              <a:t>GRACIAS</a:t>
            </a:r>
            <a:r>
              <a:rPr lang="es-MX" sz="3600" dirty="0" smtClean="0">
                <a:solidFill>
                  <a:schemeClr val="bg1"/>
                </a:solidFill>
              </a:rPr>
              <a:t>…</a:t>
            </a:r>
            <a:endParaRPr lang="es-MX" sz="3600" dirty="0">
              <a:solidFill>
                <a:schemeClr val="bg1"/>
              </a:solidFill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5592999" y="4082604"/>
            <a:ext cx="314983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Lic. Juan Carlos Calderon Castro</a:t>
            </a:r>
          </a:p>
          <a:p>
            <a:r>
              <a:rPr lang="es-MX" dirty="0" smtClean="0">
                <a:solidFill>
                  <a:schemeClr val="bg1"/>
                </a:solidFill>
              </a:rPr>
              <a:t>Celular: (999)1 08 83 59</a:t>
            </a:r>
          </a:p>
          <a:p>
            <a:r>
              <a:rPr lang="es-MX" dirty="0" smtClean="0">
                <a:solidFill>
                  <a:schemeClr val="bg1"/>
                </a:solidFill>
              </a:rPr>
              <a:t>Teléfono: (999)1 31 15 62</a:t>
            </a:r>
          </a:p>
          <a:p>
            <a:r>
              <a:rPr lang="es-MX" dirty="0" smtClean="0">
                <a:solidFill>
                  <a:schemeClr val="bg1"/>
                </a:solidFill>
              </a:rPr>
              <a:t>jccc50@Hotmail.com</a:t>
            </a:r>
          </a:p>
          <a:p>
            <a:endParaRPr lang="es-MX" dirty="0">
              <a:solidFill>
                <a:schemeClr val="bg1"/>
              </a:solidFill>
            </a:endParaRPr>
          </a:p>
          <a:p>
            <a:r>
              <a:rPr lang="es-MX" dirty="0" smtClean="0">
                <a:solidFill>
                  <a:schemeClr val="bg1"/>
                </a:solidFill>
              </a:rPr>
              <a:t>Mérida – Yucatán, México</a:t>
            </a:r>
          </a:p>
          <a:p>
            <a:r>
              <a:rPr lang="es-MX" dirty="0" smtClean="0">
                <a:solidFill>
                  <a:schemeClr val="bg1"/>
                </a:solidFill>
              </a:rPr>
              <a:t>2012 - 2015</a:t>
            </a:r>
            <a:endParaRPr lang="es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5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41" y="272091"/>
            <a:ext cx="2779278" cy="1011019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268362" y="2020529"/>
            <a:ext cx="80083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Los gimnasios son un </a:t>
            </a:r>
            <a:r>
              <a:rPr lang="es-MX" dirty="0" smtClean="0">
                <a:solidFill>
                  <a:schemeClr val="bg1"/>
                </a:solidFill>
              </a:rPr>
              <a:t>negocio aparentemente sencillo, </a:t>
            </a:r>
            <a:r>
              <a:rPr lang="es-MX" dirty="0" smtClean="0">
                <a:solidFill>
                  <a:schemeClr val="bg1"/>
                </a:solidFill>
              </a:rPr>
              <a:t>básicamente consiste, en contar con el equipamiento necesario, las instalaciones adecuadas y ponerlos al servicio de sus clientes.</a:t>
            </a:r>
          </a:p>
          <a:p>
            <a:endParaRPr lang="es-MX" dirty="0">
              <a:solidFill>
                <a:schemeClr val="bg1"/>
              </a:solidFill>
            </a:endParaRPr>
          </a:p>
          <a:p>
            <a:r>
              <a:rPr lang="es-MX" dirty="0" smtClean="0">
                <a:solidFill>
                  <a:schemeClr val="bg1"/>
                </a:solidFill>
              </a:rPr>
              <a:t>Sin embargo, administrar la lista de socios, el calendario de pagos, el control de asistencias y otras gestiones, podrían complicarle un poco esta labor y es aquí donde surge la necesidad de un sistema que le permita mantenerlo simple. </a:t>
            </a:r>
          </a:p>
          <a:p>
            <a:endParaRPr lang="es-MX" dirty="0">
              <a:solidFill>
                <a:schemeClr val="bg1"/>
              </a:solidFill>
            </a:endParaRPr>
          </a:p>
          <a:p>
            <a:r>
              <a:rPr lang="es-MX" dirty="0" err="1" smtClean="0">
                <a:solidFill>
                  <a:schemeClr val="bg1"/>
                </a:solidFill>
              </a:rPr>
              <a:t>MyBody</a:t>
            </a:r>
            <a:r>
              <a:rPr lang="es-MX" dirty="0" smtClean="0">
                <a:solidFill>
                  <a:schemeClr val="bg1"/>
                </a:solidFill>
              </a:rPr>
              <a:t> </a:t>
            </a:r>
            <a:r>
              <a:rPr lang="es-MX" dirty="0" err="1" smtClean="0">
                <a:solidFill>
                  <a:schemeClr val="bg1"/>
                </a:solidFill>
              </a:rPr>
              <a:t>Gym</a:t>
            </a:r>
            <a:r>
              <a:rPr lang="es-MX" dirty="0" smtClean="0">
                <a:solidFill>
                  <a:schemeClr val="bg1"/>
                </a:solidFill>
              </a:rPr>
              <a:t> Management Software es este sistema.</a:t>
            </a:r>
            <a:endParaRPr lang="es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46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41" y="272091"/>
            <a:ext cx="2779278" cy="1011019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268362" y="2020529"/>
            <a:ext cx="80083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 smtClean="0">
                <a:solidFill>
                  <a:schemeClr val="bg1"/>
                </a:solidFill>
              </a:rPr>
              <a:t>MyBody</a:t>
            </a:r>
            <a:r>
              <a:rPr lang="es-MX" dirty="0" smtClean="0">
                <a:solidFill>
                  <a:schemeClr val="bg1"/>
                </a:solidFill>
              </a:rPr>
              <a:t> </a:t>
            </a:r>
            <a:r>
              <a:rPr lang="es-MX" dirty="0" err="1" smtClean="0">
                <a:solidFill>
                  <a:schemeClr val="bg1"/>
                </a:solidFill>
              </a:rPr>
              <a:t>Gym</a:t>
            </a:r>
            <a:r>
              <a:rPr lang="es-MX" dirty="0" smtClean="0">
                <a:solidFill>
                  <a:schemeClr val="bg1"/>
                </a:solidFill>
              </a:rPr>
              <a:t> Management Software le ayudara con las siguientes tareas:</a:t>
            </a:r>
          </a:p>
          <a:p>
            <a:endParaRPr lang="es-MX" dirty="0" smtClean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Administrar a sus empleados.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Administrar la lista de socios.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>
                <a:solidFill>
                  <a:schemeClr val="bg1"/>
                </a:solidFill>
              </a:rPr>
              <a:t>Controlar las asistencias.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Automatizar el calendario de pagos.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Administrar las rutinas.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Administrar las ventas.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 smtClean="0">
                <a:solidFill>
                  <a:schemeClr val="bg1"/>
                </a:solidFill>
              </a:rPr>
              <a:t>Administrar el inventario de productos.</a:t>
            </a:r>
          </a:p>
          <a:p>
            <a:pPr marL="342900" indent="-342900">
              <a:buFont typeface="+mj-lt"/>
              <a:buAutoNum type="arabicPeriod"/>
            </a:pPr>
            <a:endParaRPr lang="es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639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Administrar sus empleados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6373506" y="402608"/>
            <a:ext cx="384866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 err="1" smtClean="0">
                <a:solidFill>
                  <a:schemeClr val="bg1"/>
                </a:solidFill>
              </a:rPr>
              <a:t>MyBody</a:t>
            </a:r>
            <a:r>
              <a:rPr lang="es-MX" sz="1600" dirty="0" smtClean="0">
                <a:solidFill>
                  <a:schemeClr val="bg1"/>
                </a:solidFill>
              </a:rPr>
              <a:t> le permite crear usuarios. Un usuario es una persona que utilizará el sistema para alguna tarea especifica, por ejemplo: </a:t>
            </a:r>
          </a:p>
          <a:p>
            <a:endParaRPr lang="es-MX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1"/>
                </a:solidFill>
              </a:rPr>
              <a:t>U</a:t>
            </a:r>
            <a:r>
              <a:rPr lang="es-MX" sz="1600" dirty="0" smtClean="0">
                <a:solidFill>
                  <a:schemeClr val="bg1"/>
                </a:solidFill>
              </a:rPr>
              <a:t>sted podría tener contratado a un entrenador y este podrá administrar la rutina de los socios desde el sistema.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 smtClean="0">
                <a:solidFill>
                  <a:schemeClr val="bg1"/>
                </a:solidFill>
              </a:rPr>
              <a:t>También podría tener un empleado de ventas, quien podrá utilizar el sistema para consultar precios y vender productos.</a:t>
            </a:r>
            <a:endParaRPr lang="es-MX" sz="1600" dirty="0">
              <a:solidFill>
                <a:schemeClr val="bg1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53" y="928048"/>
            <a:ext cx="6592439" cy="4700019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334701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60" y="968990"/>
            <a:ext cx="7588982" cy="415515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5" name="CuadroTexto 4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Administrar a sus socios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7110484" y="461245"/>
            <a:ext cx="286603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Desde el catalogo de socios podrá registrar nuevos socios con unos cuantos clics y también...</a:t>
            </a:r>
          </a:p>
          <a:p>
            <a:endParaRPr lang="es-MX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solidFill>
                  <a:schemeClr val="bg1"/>
                </a:solidFill>
              </a:rPr>
              <a:t>Asignarle una rutina.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solidFill>
                  <a:schemeClr val="bg1"/>
                </a:solidFill>
              </a:rPr>
              <a:t>Ver el pago de membresías.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solidFill>
                  <a:schemeClr val="bg1"/>
                </a:solidFill>
              </a:rPr>
              <a:t>Ver las comprar de productos y los adeudos.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solidFill>
                  <a:schemeClr val="bg1"/>
                </a:solidFill>
              </a:rPr>
              <a:t>Control de peso.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solidFill>
                  <a:schemeClr val="bg1"/>
                </a:solidFill>
              </a:rPr>
              <a:t>Activar o desactivar socios.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solidFill>
                  <a:schemeClr val="bg1"/>
                </a:solidFill>
              </a:rPr>
              <a:t>Tomar una foto.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solidFill>
                  <a:schemeClr val="bg1"/>
                </a:solidFill>
              </a:rPr>
              <a:t>Realizar búsquedas.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 smtClean="0">
              <a:solidFill>
                <a:schemeClr val="bg1"/>
              </a:solidFill>
            </a:endParaRPr>
          </a:p>
          <a:p>
            <a:r>
              <a:rPr lang="es-MX" dirty="0" smtClean="0">
                <a:solidFill>
                  <a:schemeClr val="bg1"/>
                </a:solidFill>
              </a:rPr>
              <a:t>Si aun no le maneja crédito a sus socios ahora puede hacerlo sin temor.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879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7239" y="836320"/>
            <a:ext cx="3085068" cy="244145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Controlar las asistencias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414262" y="442424"/>
            <a:ext cx="286603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Gracias a la tecnología biométrica, el registro de asistencias será prácticamente automático.</a:t>
            </a:r>
          </a:p>
          <a:p>
            <a:endParaRPr lang="es-MX" dirty="0" smtClean="0">
              <a:solidFill>
                <a:schemeClr val="bg1"/>
              </a:solidFill>
            </a:endParaRPr>
          </a:p>
          <a:p>
            <a:r>
              <a:rPr lang="es-MX" dirty="0" err="1" smtClean="0">
                <a:solidFill>
                  <a:schemeClr val="bg1"/>
                </a:solidFill>
              </a:rPr>
              <a:t>MyBody</a:t>
            </a:r>
            <a:r>
              <a:rPr lang="es-MX" dirty="0" smtClean="0">
                <a:solidFill>
                  <a:schemeClr val="bg1"/>
                </a:solidFill>
              </a:rPr>
              <a:t> puede trabajar de dos manera:</a:t>
            </a:r>
          </a:p>
          <a:p>
            <a:endParaRPr lang="es-MX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solidFill>
                  <a:schemeClr val="bg1"/>
                </a:solidFill>
              </a:rPr>
              <a:t>Modo quiosco.</a:t>
            </a:r>
            <a:endParaRPr lang="es-MX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solidFill>
                  <a:schemeClr val="bg1"/>
                </a:solidFill>
              </a:rPr>
              <a:t>Modo administración. </a:t>
            </a:r>
          </a:p>
          <a:p>
            <a:endParaRPr lang="es-MX" dirty="0">
              <a:solidFill>
                <a:schemeClr val="bg1"/>
              </a:solidFill>
            </a:endParaRPr>
          </a:p>
          <a:p>
            <a:r>
              <a:rPr lang="es-MX" dirty="0" smtClean="0">
                <a:solidFill>
                  <a:schemeClr val="bg1"/>
                </a:solidFill>
              </a:rPr>
              <a:t>En el modo quiosco, el programa utiliza un lector de huellas digitales para identificar a los socios y registrar las asistencias, mostrar la rutina, la fecha de próximo pago y el calendario de asistencias del socio.</a:t>
            </a:r>
          </a:p>
          <a:p>
            <a:endParaRPr lang="es-MX" dirty="0">
              <a:solidFill>
                <a:schemeClr val="bg1"/>
              </a:solidFill>
            </a:endParaRPr>
          </a:p>
          <a:p>
            <a:r>
              <a:rPr lang="es-MX" dirty="0" smtClean="0">
                <a:solidFill>
                  <a:schemeClr val="bg1"/>
                </a:solidFill>
              </a:rPr>
              <a:t>El modo administración sirve para todo lo demás.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163" y="3941804"/>
            <a:ext cx="4289220" cy="234930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3550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535508" cy="6866717"/>
          </a:xfrm>
          <a:prstGeom prst="rect">
            <a:avLst/>
          </a:prstGeom>
        </p:spPr>
      </p:pic>
      <p:sp>
        <p:nvSpPr>
          <p:cNvPr id="5" name="Flecha abajo 4"/>
          <p:cNvSpPr/>
          <p:nvPr/>
        </p:nvSpPr>
        <p:spPr>
          <a:xfrm>
            <a:off x="10325686" y="5556738"/>
            <a:ext cx="548640" cy="8581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Flecha abajo 5"/>
          <p:cNvSpPr/>
          <p:nvPr/>
        </p:nvSpPr>
        <p:spPr>
          <a:xfrm rot="13384168">
            <a:off x="6527409" y="2982350"/>
            <a:ext cx="576776" cy="6330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Flecha abajo 6"/>
          <p:cNvSpPr/>
          <p:nvPr/>
        </p:nvSpPr>
        <p:spPr>
          <a:xfrm rot="5185183">
            <a:off x="3573194" y="5233183"/>
            <a:ext cx="759656" cy="9988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Flecha abajo 7"/>
          <p:cNvSpPr/>
          <p:nvPr/>
        </p:nvSpPr>
        <p:spPr>
          <a:xfrm rot="4853880">
            <a:off x="4316782" y="1768826"/>
            <a:ext cx="621500" cy="6709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CuadroTexto 8"/>
          <p:cNvSpPr txBox="1"/>
          <p:nvPr/>
        </p:nvSpPr>
        <p:spPr>
          <a:xfrm>
            <a:off x="5047906" y="1919636"/>
            <a:ext cx="5622117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s-MX" dirty="0" smtClean="0"/>
              <a:t>Aquí se visualiza la fecha de próximo pago y días restantes</a:t>
            </a:r>
            <a:endParaRPr lang="es-MX" dirty="0"/>
          </a:p>
        </p:txBody>
      </p:sp>
      <p:sp>
        <p:nvSpPr>
          <p:cNvPr id="10" name="CuadroTexto 9"/>
          <p:cNvSpPr txBox="1"/>
          <p:nvPr/>
        </p:nvSpPr>
        <p:spPr>
          <a:xfrm>
            <a:off x="4703569" y="3708595"/>
            <a:ext cx="6108082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s-MX" dirty="0" smtClean="0"/>
              <a:t>Aquí se visualizan los productos o servicios que el socio adeuda</a:t>
            </a:r>
            <a:endParaRPr lang="es-MX" dirty="0"/>
          </a:p>
        </p:txBody>
      </p:sp>
      <p:sp>
        <p:nvSpPr>
          <p:cNvPr id="11" name="CuadroTexto 10"/>
          <p:cNvSpPr txBox="1"/>
          <p:nvPr/>
        </p:nvSpPr>
        <p:spPr>
          <a:xfrm>
            <a:off x="9059594" y="4781723"/>
            <a:ext cx="230741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MX" dirty="0" smtClean="0"/>
              <a:t>Aquí el socio visualiza su monto de adeudo</a:t>
            </a:r>
            <a:endParaRPr lang="es-MX" dirty="0"/>
          </a:p>
        </p:txBody>
      </p:sp>
      <p:sp>
        <p:nvSpPr>
          <p:cNvPr id="12" name="CuadroTexto 11"/>
          <p:cNvSpPr txBox="1"/>
          <p:nvPr/>
        </p:nvSpPr>
        <p:spPr>
          <a:xfrm>
            <a:off x="4627532" y="5174388"/>
            <a:ext cx="230741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MX" dirty="0" smtClean="0"/>
              <a:t>Aquí el socio visualiza su </a:t>
            </a:r>
            <a:r>
              <a:rPr lang="es-MX" dirty="0" err="1" smtClean="0"/>
              <a:t>fotografia</a:t>
            </a:r>
            <a:endParaRPr lang="es-MX" dirty="0"/>
          </a:p>
        </p:txBody>
      </p:sp>
      <p:sp>
        <p:nvSpPr>
          <p:cNvPr id="14" name="Flecha abajo 13"/>
          <p:cNvSpPr/>
          <p:nvPr/>
        </p:nvSpPr>
        <p:spPr>
          <a:xfrm rot="12042577">
            <a:off x="534573" y="2768729"/>
            <a:ext cx="534572" cy="4501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9029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/>
          <p:cNvSpPr txBox="1"/>
          <p:nvPr/>
        </p:nvSpPr>
        <p:spPr>
          <a:xfrm>
            <a:off x="414262" y="442424"/>
            <a:ext cx="9714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bg1"/>
                </a:solidFill>
              </a:rPr>
              <a:t>Esta pestaña se llama Asistencias y nos muestra los días que el socio ha asistido mes a mes, de esta manera ellos mismos pueden autoevaluar su nivel de compromiso y disciplina.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Calendario de asistencias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434" y="1496178"/>
            <a:ext cx="10277475" cy="5057775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Flecha abajo 7"/>
          <p:cNvSpPr/>
          <p:nvPr/>
        </p:nvSpPr>
        <p:spPr>
          <a:xfrm rot="5400000">
            <a:off x="3597111" y="4693464"/>
            <a:ext cx="534572" cy="4501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CuadroTexto 8"/>
          <p:cNvSpPr txBox="1"/>
          <p:nvPr/>
        </p:nvSpPr>
        <p:spPr>
          <a:xfrm>
            <a:off x="4521886" y="3343281"/>
            <a:ext cx="2198144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MX" dirty="0" smtClean="0"/>
              <a:t>Pagos pendientes</a:t>
            </a:r>
            <a:endParaRPr lang="es-MX" dirty="0"/>
          </a:p>
        </p:txBody>
      </p:sp>
      <p:sp>
        <p:nvSpPr>
          <p:cNvPr id="10" name="Flecha abajo 9"/>
          <p:cNvSpPr/>
          <p:nvPr/>
        </p:nvSpPr>
        <p:spPr>
          <a:xfrm rot="12259317">
            <a:off x="6565154" y="2877936"/>
            <a:ext cx="534572" cy="4501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CuadroTexto 10"/>
          <p:cNvSpPr txBox="1"/>
          <p:nvPr/>
        </p:nvSpPr>
        <p:spPr>
          <a:xfrm>
            <a:off x="4202909" y="4735511"/>
            <a:ext cx="4055445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MX" dirty="0" smtClean="0"/>
              <a:t>Días asistidos.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403771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572" y="1221749"/>
            <a:ext cx="9610725" cy="523875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5" name="CuadroTexto 4"/>
          <p:cNvSpPr txBox="1"/>
          <p:nvPr/>
        </p:nvSpPr>
        <p:spPr>
          <a:xfrm rot="5400000">
            <a:off x="8494355" y="3174004"/>
            <a:ext cx="6687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Reporte de asistencias diarias</a:t>
            </a:r>
            <a:endParaRPr lang="es-MX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Flecha abajo 5"/>
          <p:cNvSpPr/>
          <p:nvPr/>
        </p:nvSpPr>
        <p:spPr>
          <a:xfrm rot="9829347">
            <a:off x="1479689" y="2535405"/>
            <a:ext cx="534572" cy="4501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CuadroTexto 6"/>
          <p:cNvSpPr txBox="1"/>
          <p:nvPr/>
        </p:nvSpPr>
        <p:spPr>
          <a:xfrm>
            <a:off x="967317" y="3098898"/>
            <a:ext cx="2198144" cy="92333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MX" dirty="0" smtClean="0"/>
              <a:t>Selecciona la fecha para ver las asistencias.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843454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879</Words>
  <Application>Microsoft Office PowerPoint</Application>
  <PresentationFormat>Panorámica</PresentationFormat>
  <Paragraphs>107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Carlos Calderon Castro</dc:creator>
  <cp:lastModifiedBy>Juan Carlos Calderón Castro</cp:lastModifiedBy>
  <cp:revision>38</cp:revision>
  <dcterms:created xsi:type="dcterms:W3CDTF">2015-04-08T17:10:01Z</dcterms:created>
  <dcterms:modified xsi:type="dcterms:W3CDTF">2015-11-30T03:29:41Z</dcterms:modified>
</cp:coreProperties>
</file>

<file path=docProps/thumbnail.jpeg>
</file>